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sldIdLst>
    <p:sldId id="258" r:id="rId2"/>
    <p:sldId id="266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/>
              <a:t>Introduction to Artificial Intelligence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/>
              <a:t>Understanding AI and its 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Future of AI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C59B24-0ED1-0B8D-43D4-DD551EA361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Advancements: Continued research and development will lead to more powerful AI systems.</a:t>
            </a:r>
          </a:p>
          <a:p>
            <a:pPr lvl="0"/>
            <a:r>
              <a:rPr lang="en-US"/>
              <a:t>Integration: AI will become increasingly integrated into various aspects of daily life and industries.</a:t>
            </a:r>
          </a:p>
          <a:p>
            <a:pPr lvl="0"/>
            <a:r>
              <a:rPr lang="en-US"/>
              <a:t>Ethical Considerations: Addressing ethical concerns and ensuring responsible AI development will be crucial for the future.</a:t>
            </a:r>
          </a:p>
        </p:txBody>
      </p:sp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37522-ECC8-D814-180E-98A13CCE5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B9D8C-AFF6-A952-A627-8D3B26CB6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5F0174-6656-3897-592E-4A571206BA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8AA1E5-5EE3-288F-7B3B-09C0106CC7FB}"/>
              </a:ext>
            </a:extLst>
          </p:cNvPr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802F5F-CD50-9B98-2E43-DD07A01773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C377077-EDFC-93BB-E0CB-A288F208E50F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0C5B63D-1F28-748A-B4B4-A6876DB7A8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FC1B797-76B6-E97E-F3A3-98819612B753}"/>
              </a:ext>
            </a:extLst>
          </p:cNvPr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Artificial Intelligence?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31856-709C-EFD9-4E8B-EA906667D25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Definition: AI is the simulation of human intelligence processes by machines, especially computer systems.</a:t>
            </a:r>
          </a:p>
          <a:p>
            <a:pPr lvl="0"/>
            <a:r>
              <a:rPr lang="en-US" dirty="0"/>
              <a:t>Machine Learning: Subset of AI where machines learn from data and improve over time without being explicitly programmed.</a:t>
            </a:r>
          </a:p>
          <a:p>
            <a:pPr lvl="0"/>
            <a:r>
              <a:rPr lang="en-US" dirty="0"/>
              <a:t>Neural Networks: AI systems inspired by the structure and function of the human brain.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B813307-4BAF-4903-BD07-69F71D97394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AI Applications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DA5A02-7978-D27A-9AF4-B46EAE862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Healthcare: AI assists in diagnostics, drug discovery, personalized medicine, and patient care.</a:t>
            </a:r>
          </a:p>
          <a:p>
            <a:pPr lvl="0"/>
            <a:r>
              <a:rPr lang="en-US"/>
              <a:t>Finance: AI is used for fraud detection, algorithmic trading, risk assessment, and customer service.</a:t>
            </a:r>
          </a:p>
          <a:p>
            <a:pPr lvl="0"/>
            <a:r>
              <a:rPr lang="en-US"/>
              <a:t>Automotive: AI powers autonomous vehicles, improving safety and efficiency on roads.</a:t>
            </a:r>
          </a:p>
        </p:txBody>
      </p:sp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39D51-746C-3BA7-11DE-1C0A447FB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Supervised Learning: Algorithms learn from labeled data and make predictions or decisions.</a:t>
            </a:r>
          </a:p>
          <a:p>
            <a:pPr lvl="0"/>
            <a:r>
              <a:rPr lang="en-US"/>
              <a:t>Unsupervised Learning: Algorithms find patterns in data without labeled responses.</a:t>
            </a:r>
          </a:p>
          <a:p>
            <a:pPr lvl="0"/>
            <a:r>
              <a:rPr lang="en-US"/>
              <a:t>Reinforcement Learning: Learning based on feedback from the environment through rewards and punishments.</a:t>
            </a:r>
          </a:p>
        </p:txBody>
      </p:sp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Natural Language Processing (NLP)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A260C-0C1A-001B-8A43-08C022BD96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Definition: AI technology enabling machines to understand, interpret, and generate human language.</a:t>
            </a:r>
          </a:p>
          <a:p>
            <a:pPr lvl="0"/>
            <a:r>
              <a:rPr lang="en-US"/>
              <a:t>Applications: Chatbots, language translation, sentiment analysis, and content generation.</a:t>
            </a:r>
          </a:p>
          <a:p>
            <a:pPr lvl="0"/>
            <a:r>
              <a:rPr lang="en-US"/>
              <a:t>Examples: Google Translate, Siri, Amazon Alexa.</a:t>
            </a:r>
          </a:p>
        </p:txBody>
      </p:sp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Computer Vision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636F88-2359-782D-45E9-4F3F59469D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Definition: AI technology enabling machines to interpret and understand visual information from the real world.</a:t>
            </a:r>
          </a:p>
          <a:p>
            <a:pPr lvl="0"/>
            <a:r>
              <a:rPr lang="en-US"/>
              <a:t>Applications: Object detection, facial recognition, medical image analysis, and autonomous vehicles.</a:t>
            </a:r>
          </a:p>
          <a:p>
            <a:pPr lvl="0"/>
            <a:r>
              <a:rPr lang="en-US"/>
              <a:t>Examples: Tesla's Autopilot, CCTV surveillance systems, Google Photos.</a:t>
            </a:r>
          </a:p>
        </p:txBody>
      </p:sp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BCBA4-1ED7-BAA2-5846-C72595A9D9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Bias: AI systems can inherit biases from the data they are trained on, leading to unfair outcomes.</a:t>
            </a:r>
          </a:p>
          <a:p>
            <a:pPr lvl="0"/>
            <a:r>
              <a:rPr lang="en-US"/>
              <a:t>Job Displacement: Automation of tasks may lead to unemployment in certain industries.</a:t>
            </a:r>
          </a:p>
          <a:p>
            <a:pPr lvl="0"/>
            <a:r>
              <a:rPr lang="en-US"/>
              <a:t>Privacy Concerns: AI systems often rely on large amounts of personal data, raising concerns about privacy and security.</a:t>
            </a:r>
          </a:p>
        </p:txBody>
      </p:sp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125</TotalTime>
  <Words>369</Words>
  <Application>Microsoft Office PowerPoint</Application>
  <PresentationFormat>Widescreen</PresentationFormat>
  <Paragraphs>31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Century Gothic</vt:lpstr>
      <vt:lpstr>Palatino Linotype</vt:lpstr>
      <vt:lpstr>Tw Cen MT</vt:lpstr>
      <vt:lpstr>Wingdings 3</vt:lpstr>
      <vt:lpstr>Integral</vt:lpstr>
      <vt:lpstr>Introduction to Artificial Intelligence</vt:lpstr>
      <vt:lpstr>What, Why &amp; How</vt:lpstr>
      <vt:lpstr>PowerPoint Presentation</vt:lpstr>
      <vt:lpstr>What is Artificial Intelligence?</vt:lpstr>
      <vt:lpstr>AI Applications</vt:lpstr>
      <vt:lpstr>Machine Learning</vt:lpstr>
      <vt:lpstr>Natural Language Processing (NLP)</vt:lpstr>
      <vt:lpstr>Computer Vision</vt:lpstr>
      <vt:lpstr>Ethics and Risks</vt:lpstr>
      <vt:lpstr>Future of AI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4</cp:revision>
  <dcterms:created xsi:type="dcterms:W3CDTF">2024-04-27T21:18:01Z</dcterms:created>
  <dcterms:modified xsi:type="dcterms:W3CDTF">2024-05-18T23:42:33Z</dcterms:modified>
</cp:coreProperties>
</file>